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9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2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3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30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3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8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8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32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4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87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58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1831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67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5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4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1D290-A0FF-4D28-B391-7CDA4B08EC9E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F132B53-DAB5-4552-A1C7-1CFE85FC5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Crime Reporting Comparison between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Houston and  Texas 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as a whole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457200" indent="-457200" algn="l">
              <a:buFont typeface="Wingdings" pitchFamily="2" charset="2"/>
              <a:buChar char="Ø"/>
            </a:pPr>
            <a:endParaRPr lang="en-US" dirty="0" smtClean="0"/>
          </a:p>
          <a:p>
            <a:pPr marL="457200" indent="-4572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70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Types of crimes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There are two main types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crimes reported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Houston and Texas as whole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Violent crime and property crime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Violent crime is a crime in which the offender uses force or threaten to use force on the victim.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7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Continuation……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include ;murder, rape ,robbery and assault.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Property crime is a crime to obtain money, property and other benefits.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include burglary, theft and vehicle theft.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525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Frequency of Different Types of Crime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rate of crime in Houston Texas is 81 % higher than the rate of crime reported in the rest Texas.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rate of violent crime reported in Houston is 150% higher than the average rate of violent crime reported in the rest of Texas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to the uniform crime reports Some  violent crimes In both Houston and rest of Texas occur often than others.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13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Assault is the most reported crime in Houston and the rest of Texas.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Murder is the least reported crime in Houston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Texas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is higher rate of robbery in Houston than in whole Texas.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464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number of rape cases reported per 100,000 people in Houston is similar to number recorded in the rest of Texas.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rate of property crime reported in Houston stands at 69% higher than the whole of Texas.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Similarly some property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crimes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reported more frequently  than others.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107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Theft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the most reported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property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crime in Houston and rest of Texas.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Vehicle theft is the least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reported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property crime in Houston and the remainder of Texas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There is high rate of burglary in Houston than the rest of Texas.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9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Potential Risk Factors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are various factors that contribute to higher rate of crime in Houston and the rest of Texas.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Firstly, drug abuse and alcohol are the main factors contributing to violent crimes in Houston Texas.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Poverty is another factor contributing to high rate of crime in Houston and Texas as whole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152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Child neglect is also contributing to high crime rate in Houston and Texas as whole.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neglected children are involved in criminal activities to cater for their basic needs.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Lastly some offenders break laws due to peer influence.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321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Strategies for Preventing Crime in Future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member of the community should cooperate in the fight against crime.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Community members should report any crime or suspicious activity to the security agencies immediately.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Proper diagnosis of risk factors contributing to certain types of crimes.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616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Research indicate that drugs and alcohol are direct linked to 40% of most violent crimes thus there is need to formulate strict drug and alcohol policies.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 study shows that doubling  alcohol tax would reduce the number of violence and crime by 2% and 1.4% respectively.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Reducing the number of alcohol outlets in Houston can also be helpful in reducing alcohol related crimes.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66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Revoking alcohol offenders right to drink can also be helpful  in reducing alcohol related offences.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Adoption of evidence based practices such as hot spot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policing.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Intelligent deploying of security agencies in hot spot areas is crucial in the fight against crime.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31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Adoption of engine immobilizers in the fight against car theft.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Engine immobilizers prevents the vehicle from starting without receiving the correct signal from the driver.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device is rated effective in prevention of car theft globally.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419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Continuation…..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Adoption of group violence reduction strategies such as community patrol.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Use of alley gating  to reduce opportunities for potential offenders in our society.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Research indicate that areas with alley gates have reported reduction in burglary.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87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ecommendation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government should  enhance capacity for collecting crime data.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Accurate criminal data of an area is essential in fighting criminal activities.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government should also support research on causes and prevention of crime in Houston and Texas as whole.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952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Criminal activities have negative impacts on the life of all Texans thus we should join hand in the fight against crime.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Societal members should report any crime or suspicious activity to the police.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should also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formulate policies aimed at reducing criminal incidents rather than just responding to them after they have happened.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3845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218</TotalTime>
  <Words>750</Words>
  <Application>Microsoft Office PowerPoint</Application>
  <PresentationFormat>On-screen Show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Times New Roman</vt:lpstr>
      <vt:lpstr>Trebuchet MS</vt:lpstr>
      <vt:lpstr>Wingdings</vt:lpstr>
      <vt:lpstr>Wingdings 3</vt:lpstr>
      <vt:lpstr>Facet</vt:lpstr>
      <vt:lpstr>Crime Reporting Comparison between Houston and  Texas as a whole</vt:lpstr>
      <vt:lpstr>Types of crimes</vt:lpstr>
      <vt:lpstr>Continuation…… </vt:lpstr>
      <vt:lpstr>Frequency of Different Types of Crime</vt:lpstr>
      <vt:lpstr>Continuation….</vt:lpstr>
      <vt:lpstr>Continuation…..</vt:lpstr>
      <vt:lpstr>Continuation….</vt:lpstr>
      <vt:lpstr>Potential Risk Factors</vt:lpstr>
      <vt:lpstr>Continuation….</vt:lpstr>
      <vt:lpstr>Strategies for Preventing Crime in Future</vt:lpstr>
      <vt:lpstr>Continuation….</vt:lpstr>
      <vt:lpstr>Continuation….</vt:lpstr>
      <vt:lpstr>Continuation….</vt:lpstr>
      <vt:lpstr>Continuation…..</vt:lpstr>
      <vt:lpstr>Recommendation</vt:lpstr>
      <vt:lpstr>Continuation…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 Reporting Comparison between Houston and  Texas as a whole</dc:title>
  <dc:creator>Microsoft</dc:creator>
  <cp:lastModifiedBy>HP</cp:lastModifiedBy>
  <cp:revision>82</cp:revision>
  <dcterms:created xsi:type="dcterms:W3CDTF">2020-05-04T13:44:31Z</dcterms:created>
  <dcterms:modified xsi:type="dcterms:W3CDTF">2020-05-05T01:44:51Z</dcterms:modified>
</cp:coreProperties>
</file>